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9" r:id="rId3"/>
    <p:sldId id="260" r:id="rId4"/>
    <p:sldId id="261" r:id="rId5"/>
    <p:sldId id="265" r:id="rId6"/>
    <p:sldId id="278" r:id="rId7"/>
    <p:sldId id="277" r:id="rId8"/>
    <p:sldId id="276" r:id="rId9"/>
    <p:sldId id="271" r:id="rId10"/>
    <p:sldId id="280" r:id="rId11"/>
    <p:sldId id="282" r:id="rId12"/>
    <p:sldId id="285" r:id="rId13"/>
    <p:sldId id="284" r:id="rId14"/>
  </p:sldIdLst>
  <p:sldSz cx="9144000" cy="6858000" type="screen4x3"/>
  <p:notesSz cx="6797675" cy="98742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75F8-313E-4C22-8F9D-71489BBB467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5B876-B319-4BAB-8EC0-98A3A2B3B72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4111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5676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4974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0276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9945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1283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4402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7269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0791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309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62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bg1">
                <a:alpha val="67000"/>
                <a:lumMod val="100000"/>
              </a:schemeClr>
            </a:gs>
            <a:gs pos="100000">
              <a:srgbClr val="8AA9E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CB67-E957-45AE-BEA5-23A330F1C63C}" type="datetimeFigureOut">
              <a:rPr lang="hu-HU" smtClean="0"/>
              <a:pPr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92D4-D0B3-4CEB-A321-AD391CE031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1549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7700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Gyulahús Kft. szerepe a projekt megvalósításban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GYULAI_Szalagos_feheral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6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100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6400800" cy="1203624"/>
          </a:xfrm>
        </p:spPr>
        <p:txBody>
          <a:bodyPr>
            <a:normAutofit/>
          </a:bodyPr>
          <a:lstStyle/>
          <a:p>
            <a:pPr algn="l"/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Előadó: Mórocz János gazdasági vezető</a:t>
            </a:r>
          </a:p>
          <a:p>
            <a:pPr algn="l"/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Gyulahús Kft.</a:t>
            </a:r>
            <a:endParaRPr lang="hu-H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Kép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7214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43667" y="685800"/>
            <a:ext cx="8856663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Work-based Learning in CVET - Munkaalapú tanulás a felnőttképzésben” c. projekt multiplikációs rendezvénye</a:t>
            </a:r>
          </a:p>
          <a:p>
            <a:pPr algn="ctr">
              <a:defRPr/>
            </a:pP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Békéscsaba, 2016. november 11.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2770" y="1052736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elemek a munkahelyen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történő gyakorlati képzés minőségének javítása érdekében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képzésben résztvevő felkészítése a gyakorlat megkezdésére (elérendő tanulási eredmények megismertetése, tanulói önértékelési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rendszer)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 iránti felelősség növelése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100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YULAI_Szalagos_feheral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906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76275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elemek a munkahelyen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történő gyakorlati képzés minőségének javítása érdekében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Háromoldalú megállapodás a munkaalapú gyakorlati képzés gyakorlati képzőhelyen történő megvalósításáról 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gyakorlati képzés előrehaladásának dokumentálása, nyomonkövetése</a:t>
            </a:r>
          </a:p>
          <a:p>
            <a:pPr marL="1257300" lvl="2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Jelenléti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ív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Munkanapló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vezetése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résztvevő által vezetett gyakorlati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napló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Orientáló és motivációs megbeszélések a képzésben résztvevővel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résztvevő gyakorlati képzésének előrehaladásának, a tanulási eredmények teljesülésének értékelése, a képzésben résztvevő önértékelésének támogatása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Munkáltatói elégedettségmérésben való részvétel a képzési folyamatok további fejlesztése érdekében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100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GYULAI_Szalagos_feheral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70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911"/>
            <a:ext cx="8229600" cy="1800201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hu-HU" altLang="hu-HU" sz="36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u-HU" altLang="hu-HU" sz="3600" b="1" dirty="0" smtClean="0"/>
              <a:t>www.gyulahus.hu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altLang="hu-HU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735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algn="ctr"/>
            <a:endParaRPr lang="hu-HU" b="1" dirty="0"/>
          </a:p>
          <a:p>
            <a:pPr marL="0" indent="0" algn="ctr">
              <a:buNone/>
            </a:pPr>
            <a:r>
              <a:rPr lang="hu-HU" sz="3600" b="1" dirty="0" smtClean="0"/>
              <a:t>Köszönöm szépen a figyelmet!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39958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9867" y="90872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Gyulahús Kft. árbevétel, eredmény</a:t>
            </a:r>
            <a:b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2013-2015.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0517012"/>
              </p:ext>
            </p:extLst>
          </p:nvPr>
        </p:nvGraphicFramePr>
        <p:xfrm>
          <a:off x="899592" y="2348880"/>
          <a:ext cx="7416824" cy="2088232"/>
        </p:xfrm>
        <a:graphic>
          <a:graphicData uri="http://schemas.openxmlformats.org/drawingml/2006/table">
            <a:tbl>
              <a:tblPr/>
              <a:tblGrid>
                <a:gridCol w="2922524"/>
                <a:gridCol w="1498100"/>
                <a:gridCol w="1498100"/>
                <a:gridCol w="1498100"/>
              </a:tblGrid>
              <a:tr h="528348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Adatok E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4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8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Árbevétel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3 837 463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4 598 627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5 014 717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4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Adózás előtti eredmény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171 002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562 279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6" descr="GYULAI_Szalagos_feheral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Kép 12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100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265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Gyulahús Kft. 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étszám 2013-2015.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8018031"/>
              </p:ext>
            </p:extLst>
          </p:nvPr>
        </p:nvGraphicFramePr>
        <p:xfrm>
          <a:off x="755576" y="2420888"/>
          <a:ext cx="7416823" cy="1728192"/>
        </p:xfrm>
        <a:graphic>
          <a:graphicData uri="http://schemas.openxmlformats.org/drawingml/2006/table">
            <a:tbl>
              <a:tblPr/>
              <a:tblGrid>
                <a:gridCol w="3708412"/>
                <a:gridCol w="1236137"/>
                <a:gridCol w="1236137"/>
                <a:gridCol w="1236137"/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Adatok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fő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Éves átlagos állományi létszám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6" descr="GYULAI_Szalagos_feheral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642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38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2113" y="908720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Tanulószerződések száma 2013-2016.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 descr="O:\Kepzes\Projekt\Work-based Learning in CVET\Disszeminációs + kommunikációs anyagok\Logó\Tervezetek\WBL-CVET-Logo F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0642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GYULAI_Szalagos_feheral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0567924"/>
              </p:ext>
            </p:extLst>
          </p:nvPr>
        </p:nvGraphicFramePr>
        <p:xfrm>
          <a:off x="755573" y="2564904"/>
          <a:ext cx="7665069" cy="1800201"/>
        </p:xfrm>
        <a:graphic>
          <a:graphicData uri="http://schemas.openxmlformats.org/drawingml/2006/table">
            <a:tbl>
              <a:tblPr/>
              <a:tblGrid>
                <a:gridCol w="3380017"/>
                <a:gridCol w="1071263"/>
                <a:gridCol w="1071263"/>
                <a:gridCol w="1071263"/>
                <a:gridCol w="1071263"/>
              </a:tblGrid>
              <a:tr h="641451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Adatok fő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2013.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2014.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2015.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2016. év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Tanulószerződések száma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9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568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elemek a munkahelyen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történő gyakorlati képzés minőségének javítása érdekében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követelmények tanulási eredmény alapú megfogalmazása szorosan együttműködve a képző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intézménnyel</a:t>
            </a:r>
          </a:p>
          <a:p>
            <a:pPr marL="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Nagyon fontos a tanulási eredmények egyszerű, 	egyértelmű 	megfogalmazása.</a:t>
            </a:r>
          </a:p>
          <a:p>
            <a:pPr marL="0" indent="0">
              <a:buNone/>
            </a:pP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dirty="0"/>
          </a:p>
        </p:txBody>
      </p:sp>
      <p:pic>
        <p:nvPicPr>
          <p:cNvPr id="4" name="Kép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100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GYULAI_Szalagos_feheral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298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38138"/>
          </a:xfrm>
        </p:spPr>
        <p:txBody>
          <a:bodyPr>
            <a:no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elemek a munkahelyen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történő gyakorlati képzés minőségének javítása érdekében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résztvevők kiválasztása</a:t>
            </a:r>
          </a:p>
          <a:p>
            <a:pPr marL="0" indent="0">
              <a:buNone/>
            </a:pP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vállalat elvárásainak megfelelő jelentkező</a:t>
            </a:r>
          </a:p>
          <a:p>
            <a:pPr marL="0" indent="0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Motivációs rész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100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GYULAI_Szalagos_feheral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417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elemek a munkahelyen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történő gyakorlati képzés minőségének javítása érdekében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résztvevő formális, informális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nonformális képzésben szerzett tapasztalatainak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kompetenciáinak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felmérése.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 kell terjedjen a családi háttérből adódó 	igényekre is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képzésben résztvevő számára is fontos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100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GYULAI_Szalagos_feheral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723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elemek a munkahelyen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történő gyakorlati képzés minőségének javítása érdekében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előzetes kompetencia felmérés, az egyéni igények és a szakmai követelmények alapján az egyénre szabott gyakorlati képzés megtervezése, egyéni képzési terv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alkalmazása</a:t>
            </a:r>
          </a:p>
          <a:p>
            <a:pPr marL="40005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képzésben résztvevő egyéni képzési útjának  	tudatos koordinálása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100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GYULAI_Szalagos_feheral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400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elemek a munkahelyen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történő gyakorlati képzés minőségének javítása érdekében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201219"/>
          </a:xfrm>
        </p:spPr>
        <p:txBody>
          <a:bodyPr/>
          <a:lstStyle/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Munkahelyi instruktor alkalmazása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Meghatározó a gyakorlat eredményessége 	szempontjából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6" y="0"/>
            <a:ext cx="19319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 descr="O:\Kepzes\Projekt\Work-based Learning in CVET\Disszeminációs + kommunikációs anyagok\Logó\Tervezetek\WBL-CVET-Logo 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0100" y="0"/>
            <a:ext cx="723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GYULAI_Szalagos_feheral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51537"/>
            <a:ext cx="20574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72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295</Words>
  <Application>Microsoft Office PowerPoint</Application>
  <PresentationFormat>Diavetítés a képernyőre (4:3 oldalarány)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A Gyulahús Kft. szerepe a projekt megvalósításban  </vt:lpstr>
      <vt:lpstr>Gyulahús Kft. árbevétel, eredmény 2013-2015.</vt:lpstr>
      <vt:lpstr>Gyulahús Kft. létszám 2013-2015.</vt:lpstr>
      <vt:lpstr>Tanulószerződések száma 2013-2016.</vt:lpstr>
      <vt:lpstr>Új elemek a munkahelyen történő gyakorlati képzés minőségének javítása érdekében</vt:lpstr>
      <vt:lpstr>Új elemek a munkahelyen történő gyakorlati képzés minőségének javítása érdekében</vt:lpstr>
      <vt:lpstr>Új elemek a munkahelyen történő gyakorlati képzés minőségének javítása érdekében</vt:lpstr>
      <vt:lpstr>Új elemek a munkahelyen történő gyakorlati képzés minőségének javítása érdekében</vt:lpstr>
      <vt:lpstr>Új elemek a munkahelyen történő gyakorlati képzés minőségének javítása érdekében</vt:lpstr>
      <vt:lpstr>Új elemek a munkahelyen történő gyakorlati képzés minőségének javítása érdekében</vt:lpstr>
      <vt:lpstr>Új elemek a munkahelyen történő gyakorlati képzés minőségének javítása érdekében</vt:lpstr>
      <vt:lpstr>12. dia</vt:lpstr>
      <vt:lpstr>13.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„Work-based Learning in CVET – Munkalapú tanulás a felnőttképzésben”</dc:title>
  <dc:creator>User01</dc:creator>
  <cp:lastModifiedBy>Oroszné Kovács Enikő</cp:lastModifiedBy>
  <cp:revision>39</cp:revision>
  <cp:lastPrinted>2016-11-10T13:32:22Z</cp:lastPrinted>
  <dcterms:created xsi:type="dcterms:W3CDTF">2016-11-08T10:51:34Z</dcterms:created>
  <dcterms:modified xsi:type="dcterms:W3CDTF">2016-11-11T07:13:28Z</dcterms:modified>
</cp:coreProperties>
</file>